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1" r:id="rId13"/>
    <p:sldId id="266" r:id="rId14"/>
    <p:sldId id="279" r:id="rId15"/>
    <p:sldId id="280" r:id="rId16"/>
    <p:sldId id="267" r:id="rId17"/>
    <p:sldId id="295" r:id="rId18"/>
    <p:sldId id="288" r:id="rId19"/>
    <p:sldId id="297" r:id="rId20"/>
    <p:sldId id="290" r:id="rId21"/>
    <p:sldId id="281" r:id="rId22"/>
    <p:sldId id="278" r:id="rId23"/>
    <p:sldId id="291" r:id="rId24"/>
    <p:sldId id="292" r:id="rId25"/>
    <p:sldId id="296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3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82982"/>
            <a:ext cx="9144000" cy="1655762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Präsentation von </a:t>
            </a:r>
          </a:p>
          <a:p>
            <a:r>
              <a:rPr lang="de-DE" sz="1600">
                <a:solidFill>
                  <a:schemeClr val="bg1"/>
                </a:solidFill>
              </a:rPr>
              <a:t>Daniel Reimann, Pascal </a:t>
            </a:r>
            <a:r>
              <a:rPr lang="de-DE" sz="1600" dirty="0">
                <a:solidFill>
                  <a:schemeClr val="bg1"/>
                </a:solidFill>
              </a:rPr>
              <a:t>Jung, Max Schneider, Dimitri Wagner, Til Wohlmuth, </a:t>
            </a:r>
          </a:p>
          <a:p>
            <a:r>
              <a:rPr lang="de-DE" sz="1600" dirty="0">
                <a:solidFill>
                  <a:schemeClr val="bg1"/>
                </a:solidFill>
              </a:rPr>
              <a:t>Gianna Dihpol, Laura </a:t>
            </a:r>
            <a:r>
              <a:rPr lang="de-DE" sz="1600" dirty="0" err="1">
                <a:solidFill>
                  <a:schemeClr val="bg1"/>
                </a:solidFill>
              </a:rPr>
              <a:t>Bieberle</a:t>
            </a:r>
            <a:r>
              <a:rPr lang="de-DE" sz="1600" dirty="0">
                <a:solidFill>
                  <a:schemeClr val="bg1"/>
                </a:solidFill>
              </a:rPr>
              <a:t>, Johanna </a:t>
            </a:r>
            <a:r>
              <a:rPr lang="de-DE" sz="1600" dirty="0" err="1">
                <a:solidFill>
                  <a:schemeClr val="bg1"/>
                </a:solidFill>
              </a:rPr>
              <a:t>Gröll</a:t>
            </a:r>
            <a:r>
              <a:rPr lang="de-DE" sz="1600" dirty="0">
                <a:solidFill>
                  <a:schemeClr val="bg1"/>
                </a:solidFill>
              </a:rPr>
              <a:t> und Marcel </a:t>
            </a:r>
            <a:r>
              <a:rPr lang="de-DE" sz="1600" dirty="0" err="1">
                <a:solidFill>
                  <a:schemeClr val="bg1"/>
                </a:solidFill>
              </a:rPr>
              <a:t>Mahlfeld</a:t>
            </a:r>
            <a:endParaRPr lang="de-DE" sz="1600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A3AF3F-589D-42B3-A568-47F43DADC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89" y="1824206"/>
            <a:ext cx="6258421" cy="218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 vornehmen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404 not </a:t>
            </a:r>
            <a:r>
              <a:rPr lang="de-DE">
                <a:solidFill>
                  <a:schemeClr val="bg1"/>
                </a:solidFill>
              </a:rPr>
              <a:t>found)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und strukturiert die Inhalt einer Webseite 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übersichtlicher Aufbau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Visuelle Darstellung verschiedener Elemente einer Website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kann unabhängig von dessen Inhalt bearbeitet werden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Kann auf mehrere HTML-Seiten angewendet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basierte Template-Engine 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>
                <a:solidFill>
                  <a:schemeClr val="bg1"/>
                </a:solidFill>
              </a:rPr>
              <a:t>Individuelle Meetings der Expertengruppen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 zu treffen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598</Words>
  <Application>Microsoft Office PowerPoint</Application>
  <PresentationFormat>Breitbild</PresentationFormat>
  <Paragraphs>149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</vt:lpstr>
      <vt:lpstr>PowerPoint-Präsentation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Max Schneider</cp:lastModifiedBy>
  <cp:revision>32</cp:revision>
  <dcterms:created xsi:type="dcterms:W3CDTF">2020-10-21T13:02:41Z</dcterms:created>
  <dcterms:modified xsi:type="dcterms:W3CDTF">2020-10-28T21:50:38Z</dcterms:modified>
</cp:coreProperties>
</file>

<file path=docProps/thumbnail.jpeg>
</file>